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C39B72-A8F0-45B3-A6AA-F34636ABED94}" v="16" dt="2021-09-18T18:27:10.926"/>
    <p1510:client id="{4048B89A-53C2-B451-8B65-73D8F15A148D}" v="392" dt="2021-09-18T20:36:58.148"/>
    <p1510:client id="{627D6187-2ECC-107F-4F36-D438DD0666CA}" v="6" dt="2021-09-18T18:41:43.121"/>
    <p1510:client id="{80328AB0-5237-4C69-843A-EA60D2E42517}" v="2627" dt="2021-09-18T21:34:21.031"/>
    <p1510:client id="{83B6540E-FFE2-7878-DC4A-7EB9ADC9319E}" v="2" dt="2021-09-18T19:49:12.152"/>
    <p1510:client id="{9EF3899E-2F6B-7224-46B9-65ADD9695864}" v="492" dt="2021-09-18T22:28:28.824"/>
    <p1510:client id="{F0FB8DE6-96B0-7F4E-879F-BA98DF48B5BF}" v="2" dt="2021-09-18T19:31:29.6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65"/>
  </p:normalViewPr>
  <p:slideViewPr>
    <p:cSldViewPr snapToGrid="0" snapToObjects="1">
      <p:cViewPr>
        <p:scale>
          <a:sx n="110" d="100"/>
          <a:sy n="110" d="100"/>
        </p:scale>
        <p:origin x="632" y="-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jpe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9/27/2021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9/27/2021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9/27/2021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9/27/2021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cs typeface="Calibri Light"/>
              </a:rPr>
              <a:t>Wind Powered RC Car developed for agricultural usage</a:t>
            </a:r>
            <a:endParaRPr lang="en-US" dirty="0"/>
          </a:p>
        </p:txBody>
      </p:sp>
      <p:sp>
        <p:nvSpPr>
          <p:cNvPr id="3" name="Subtitle 2"/>
          <p:cNvSpPr>
            <a:spLocks noGrp="1"/>
          </p:cNvSpPr>
          <p:nvPr>
            <p:ph type="subTitle" idx="1"/>
          </p:nvPr>
        </p:nvSpPr>
        <p:spPr/>
        <p:txBody>
          <a:bodyPr vert="horz" lIns="91440" tIns="45720" rIns="91440" bIns="45720" rtlCol="0" anchor="t">
            <a:normAutofit/>
          </a:bodyPr>
          <a:lstStyle/>
          <a:p>
            <a:r>
              <a:rPr lang="en-US">
                <a:cs typeface="Calibri"/>
              </a:rPr>
              <a:t>Presented by Team Four</a:t>
            </a:r>
            <a:endParaRPr lang="en-US"/>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960CD7-46E3-43CF-8CD8-9ABD7C3A811B}"/>
              </a:ext>
            </a:extLst>
          </p:cNvPr>
          <p:cNvSpPr>
            <a:spLocks noGrp="1"/>
          </p:cNvSpPr>
          <p:nvPr>
            <p:ph type="title"/>
          </p:nvPr>
        </p:nvSpPr>
        <p:spPr>
          <a:xfrm>
            <a:off x="836679" y="723898"/>
            <a:ext cx="6002110" cy="1495425"/>
          </a:xfrm>
        </p:spPr>
        <p:txBody>
          <a:bodyPr>
            <a:normAutofit/>
          </a:bodyPr>
          <a:lstStyle/>
          <a:p>
            <a:r>
              <a:rPr lang="en-US" sz="4000" b="1">
                <a:cs typeface="Calibri Light"/>
              </a:rPr>
              <a:t>4WD Smart Car Kit for Raspberry Pi</a:t>
            </a:r>
            <a:endParaRPr lang="en-US" sz="4000" b="1"/>
          </a:p>
        </p:txBody>
      </p:sp>
      <p:sp>
        <p:nvSpPr>
          <p:cNvPr id="3" name="Content Placeholder 2">
            <a:extLst>
              <a:ext uri="{FF2B5EF4-FFF2-40B4-BE49-F238E27FC236}">
                <a16:creationId xmlns:a16="http://schemas.microsoft.com/office/drawing/2014/main" id="{36AEFD23-8B82-4048-97B7-621B5087D99D}"/>
              </a:ext>
            </a:extLst>
          </p:cNvPr>
          <p:cNvSpPr>
            <a:spLocks noGrp="1"/>
          </p:cNvSpPr>
          <p:nvPr>
            <p:ph idx="1"/>
          </p:nvPr>
        </p:nvSpPr>
        <p:spPr>
          <a:xfrm>
            <a:off x="836680" y="2405067"/>
            <a:ext cx="6002110" cy="3729034"/>
          </a:xfrm>
        </p:spPr>
        <p:txBody>
          <a:bodyPr vert="horz" lIns="91440" tIns="45720" rIns="91440" bIns="45720" rtlCol="0">
            <a:normAutofit/>
          </a:bodyPr>
          <a:lstStyle/>
          <a:p>
            <a:pPr marL="0" indent="0">
              <a:buNone/>
            </a:pPr>
            <a:r>
              <a:rPr lang="en-US" sz="2000">
                <a:cs typeface="Calibri"/>
              </a:rPr>
              <a:t>The Smart Car is raspberry pi controlled and is capable of being mounted with many different sensors for everyday, industrial or commercial use. We plan on marketing this towards farmers who consistently cover crops in pesticides which can be degrading to soil since bio diversity doesn't exist to break down nutrients and such into soil. This would save energy by decreasing the amount of energy needed to manually check soil and by using wind as a method to power the car.</a:t>
            </a:r>
            <a:endParaRPr lang="en-US" sz="2000"/>
          </a:p>
        </p:txBody>
      </p:sp>
      <p:pic>
        <p:nvPicPr>
          <p:cNvPr id="4" name="Picture 4">
            <a:extLst>
              <a:ext uri="{FF2B5EF4-FFF2-40B4-BE49-F238E27FC236}">
                <a16:creationId xmlns:a16="http://schemas.microsoft.com/office/drawing/2014/main" id="{09DA5AC3-7000-4BC5-A1EF-FA1CCDD6A451}"/>
              </a:ext>
            </a:extLst>
          </p:cNvPr>
          <p:cNvPicPr>
            <a:picLocks noChangeAspect="1"/>
          </p:cNvPicPr>
          <p:nvPr/>
        </p:nvPicPr>
        <p:blipFill rotWithShape="1">
          <a:blip r:embed="rId2"/>
          <a:srcRect r="2935"/>
          <a:stretch/>
        </p:blipFill>
        <p:spPr>
          <a:xfrm>
            <a:off x="7357591" y="661368"/>
            <a:ext cx="4316825" cy="5937840"/>
          </a:xfrm>
          <a:prstGeom prst="rect">
            <a:avLst/>
          </a:prstGeom>
          <a:effectLst/>
        </p:spPr>
      </p:pic>
    </p:spTree>
    <p:extLst>
      <p:ext uri="{BB962C8B-B14F-4D97-AF65-F5344CB8AC3E}">
        <p14:creationId xmlns:p14="http://schemas.microsoft.com/office/powerpoint/2010/main" val="1008619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72D05657-94EE-4B2D-BC1B-A1D065063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c 11">
            <a:extLst>
              <a:ext uri="{FF2B5EF4-FFF2-40B4-BE49-F238E27FC236}">
                <a16:creationId xmlns:a16="http://schemas.microsoft.com/office/drawing/2014/main" id="{7586665A-47B3-4AEE-BC94-15D89FF70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65099" y="486184"/>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 name="Title 1">
            <a:extLst>
              <a:ext uri="{FF2B5EF4-FFF2-40B4-BE49-F238E27FC236}">
                <a16:creationId xmlns:a16="http://schemas.microsoft.com/office/drawing/2014/main" id="{B19BCD9E-5E3F-46D4-A714-EC4E7BB4D7C7}"/>
              </a:ext>
            </a:extLst>
          </p:cNvPr>
          <p:cNvSpPr>
            <a:spLocks noGrp="1"/>
          </p:cNvSpPr>
          <p:nvPr>
            <p:ph type="title"/>
          </p:nvPr>
        </p:nvSpPr>
        <p:spPr>
          <a:xfrm>
            <a:off x="4184542" y="486184"/>
            <a:ext cx="7363990" cy="1325563"/>
          </a:xfrm>
        </p:spPr>
        <p:txBody>
          <a:bodyPr>
            <a:normAutofit/>
          </a:bodyPr>
          <a:lstStyle/>
          <a:p>
            <a:r>
              <a:rPr lang="en-US" b="1">
                <a:cs typeface="Calibri Light"/>
              </a:rPr>
              <a:t>How Would It Work?</a:t>
            </a:r>
            <a:endParaRPr lang="en-US" b="1"/>
          </a:p>
        </p:txBody>
      </p:sp>
      <p:pic>
        <p:nvPicPr>
          <p:cNvPr id="4" name="Picture 4" descr="Diagram, engineering drawing&#10;&#10;Description automatically generated">
            <a:extLst>
              <a:ext uri="{FF2B5EF4-FFF2-40B4-BE49-F238E27FC236}">
                <a16:creationId xmlns:a16="http://schemas.microsoft.com/office/drawing/2014/main" id="{83CF58A7-6DD6-4FF7-A4A4-1F9F47DB0CE8}"/>
              </a:ext>
            </a:extLst>
          </p:cNvPr>
          <p:cNvPicPr>
            <a:picLocks noChangeAspect="1"/>
          </p:cNvPicPr>
          <p:nvPr/>
        </p:nvPicPr>
        <p:blipFill rotWithShape="1">
          <a:blip r:embed="rId2"/>
          <a:srcRect t="15112" r="-1" b="3637"/>
          <a:stretch/>
        </p:blipFill>
        <p:spPr>
          <a:xfrm>
            <a:off x="581526" y="258142"/>
            <a:ext cx="3118718" cy="3118718"/>
          </a:xfrm>
          <a:custGeom>
            <a:avLst/>
            <a:gdLst/>
            <a:ahLst/>
            <a:cxnLst/>
            <a:rect l="l" t="t" r="r" b="b"/>
            <a:pathLst>
              <a:path w="2683042" h="2683042">
                <a:moveTo>
                  <a:pt x="102278" y="0"/>
                </a:moveTo>
                <a:lnTo>
                  <a:pt x="2580764" y="0"/>
                </a:lnTo>
                <a:cubicBezTo>
                  <a:pt x="2637251" y="0"/>
                  <a:pt x="2683042" y="45791"/>
                  <a:pt x="2683042" y="102278"/>
                </a:cubicBezTo>
                <a:lnTo>
                  <a:pt x="2683042" y="2580764"/>
                </a:lnTo>
                <a:cubicBezTo>
                  <a:pt x="2683042" y="2637251"/>
                  <a:pt x="2637251" y="2683042"/>
                  <a:pt x="2580764" y="2683042"/>
                </a:cubicBezTo>
                <a:lnTo>
                  <a:pt x="102278" y="2683042"/>
                </a:lnTo>
                <a:cubicBezTo>
                  <a:pt x="45791" y="2683042"/>
                  <a:pt x="0" y="2637251"/>
                  <a:pt x="0" y="2580764"/>
                </a:cubicBezTo>
                <a:lnTo>
                  <a:pt x="0" y="102278"/>
                </a:lnTo>
                <a:cubicBezTo>
                  <a:pt x="0" y="45791"/>
                  <a:pt x="45791" y="0"/>
                  <a:pt x="102278" y="0"/>
                </a:cubicBezTo>
                <a:close/>
              </a:path>
            </a:pathLst>
          </a:custGeom>
        </p:spPr>
      </p:pic>
      <p:pic>
        <p:nvPicPr>
          <p:cNvPr id="5" name="Picture 5" descr="Diagram, engineering drawing&#10;&#10;Description automatically generated">
            <a:extLst>
              <a:ext uri="{FF2B5EF4-FFF2-40B4-BE49-F238E27FC236}">
                <a16:creationId xmlns:a16="http://schemas.microsoft.com/office/drawing/2014/main" id="{0050D002-BB92-4CEE-9A64-3774895EFC84}"/>
              </a:ext>
            </a:extLst>
          </p:cNvPr>
          <p:cNvPicPr>
            <a:picLocks noChangeAspect="1"/>
          </p:cNvPicPr>
          <p:nvPr/>
        </p:nvPicPr>
        <p:blipFill rotWithShape="1">
          <a:blip r:embed="rId3"/>
          <a:srcRect r="4004" b="4"/>
          <a:stretch/>
        </p:blipFill>
        <p:spPr>
          <a:xfrm>
            <a:off x="581526" y="3486449"/>
            <a:ext cx="3118718" cy="3118718"/>
          </a:xfrm>
          <a:custGeom>
            <a:avLst/>
            <a:gdLst/>
            <a:ahLst/>
            <a:cxnLst/>
            <a:rect l="l" t="t" r="r" b="b"/>
            <a:pathLst>
              <a:path w="2683042" h="2683042">
                <a:moveTo>
                  <a:pt x="102278" y="0"/>
                </a:moveTo>
                <a:lnTo>
                  <a:pt x="2580764" y="0"/>
                </a:lnTo>
                <a:cubicBezTo>
                  <a:pt x="2637251" y="0"/>
                  <a:pt x="2683042" y="45791"/>
                  <a:pt x="2683042" y="102278"/>
                </a:cubicBezTo>
                <a:lnTo>
                  <a:pt x="2683042" y="2580764"/>
                </a:lnTo>
                <a:cubicBezTo>
                  <a:pt x="2683042" y="2637251"/>
                  <a:pt x="2637251" y="2683042"/>
                  <a:pt x="2580764" y="2683042"/>
                </a:cubicBezTo>
                <a:lnTo>
                  <a:pt x="102278" y="2683042"/>
                </a:lnTo>
                <a:cubicBezTo>
                  <a:pt x="45791" y="2683042"/>
                  <a:pt x="0" y="2637251"/>
                  <a:pt x="0" y="2580764"/>
                </a:cubicBezTo>
                <a:lnTo>
                  <a:pt x="0" y="102278"/>
                </a:lnTo>
                <a:cubicBezTo>
                  <a:pt x="0" y="45791"/>
                  <a:pt x="45791" y="0"/>
                  <a:pt x="102278" y="0"/>
                </a:cubicBezTo>
                <a:close/>
              </a:path>
            </a:pathLst>
          </a:custGeom>
        </p:spPr>
      </p:pic>
      <p:sp>
        <p:nvSpPr>
          <p:cNvPr id="3" name="Content Placeholder 2">
            <a:extLst>
              <a:ext uri="{FF2B5EF4-FFF2-40B4-BE49-F238E27FC236}">
                <a16:creationId xmlns:a16="http://schemas.microsoft.com/office/drawing/2014/main" id="{B1329BC0-0FAA-4AF7-9971-FD28F547F519}"/>
              </a:ext>
            </a:extLst>
          </p:cNvPr>
          <p:cNvSpPr>
            <a:spLocks noGrp="1"/>
          </p:cNvSpPr>
          <p:nvPr>
            <p:ph idx="1"/>
          </p:nvPr>
        </p:nvSpPr>
        <p:spPr>
          <a:xfrm>
            <a:off x="4184542" y="1946684"/>
            <a:ext cx="7363990" cy="4351338"/>
          </a:xfrm>
        </p:spPr>
        <p:txBody>
          <a:bodyPr vert="horz" lIns="91440" tIns="45720" rIns="91440" bIns="45720" rtlCol="0" anchor="t">
            <a:normAutofit lnSpcReduction="10000"/>
          </a:bodyPr>
          <a:lstStyle/>
          <a:p>
            <a:r>
              <a:rPr lang="en-US" sz="2000" dirty="0">
                <a:cs typeface="Calibri"/>
              </a:rPr>
              <a:t>We have a prototype of a windmill which would spin and produce energy to power the vehicle. Wind turbines would move relative to wind direction for best efficiency.</a:t>
            </a:r>
          </a:p>
          <a:p>
            <a:r>
              <a:rPr lang="en-US" sz="2000" dirty="0">
                <a:cs typeface="Calibri"/>
              </a:rPr>
              <a:t>The car itself was wired and set up with the Raspberry Pi in order to control its movements and sensors</a:t>
            </a:r>
          </a:p>
          <a:p>
            <a:r>
              <a:rPr lang="en-US" sz="2000" dirty="0">
                <a:cs typeface="Calibri"/>
              </a:rPr>
              <a:t>The car's programming would be using Python, a coding language that would run on the Raspberry Pi</a:t>
            </a:r>
          </a:p>
          <a:p>
            <a:r>
              <a:rPr lang="en-US" sz="2000" dirty="0">
                <a:cs typeface="Calibri"/>
              </a:rPr>
              <a:t>A Robotic arm would be attached to the vehicle in order to gather the soil used for testing nutrients</a:t>
            </a:r>
          </a:p>
          <a:p>
            <a:r>
              <a:rPr lang="en-US" sz="2000" dirty="0">
                <a:cs typeface="Calibri"/>
              </a:rPr>
              <a:t>The Data collected by the Sensors would be run through a </a:t>
            </a:r>
            <a:r>
              <a:rPr lang="en-US" sz="2000" dirty="0" err="1">
                <a:cs typeface="Calibri"/>
              </a:rPr>
              <a:t>noSQL</a:t>
            </a:r>
            <a:r>
              <a:rPr lang="en-US" sz="2000" dirty="0">
                <a:cs typeface="Calibri"/>
              </a:rPr>
              <a:t> database such as MongoDB</a:t>
            </a:r>
          </a:p>
          <a:p>
            <a:r>
              <a:rPr lang="en-US" sz="2000" dirty="0">
                <a:cs typeface="Calibri"/>
              </a:rPr>
              <a:t>Collect soil samples and bring them to a home base to run chemical check for the necessary building blocks plants need.</a:t>
            </a:r>
          </a:p>
          <a:p>
            <a:r>
              <a:rPr lang="en-US" sz="2000" dirty="0">
                <a:cs typeface="Calibri"/>
              </a:rPr>
              <a:t>Top Wind </a:t>
            </a:r>
            <a:r>
              <a:rPr lang="en-US" sz="2000" dirty="0" err="1">
                <a:cs typeface="Calibri"/>
              </a:rPr>
              <a:t>directioner</a:t>
            </a:r>
            <a:r>
              <a:rPr lang="en-US" sz="2000" dirty="0">
                <a:cs typeface="Calibri"/>
              </a:rPr>
              <a:t>, bottom soil collecting portion</a:t>
            </a:r>
          </a:p>
        </p:txBody>
      </p:sp>
    </p:spTree>
    <p:extLst>
      <p:ext uri="{BB962C8B-B14F-4D97-AF65-F5344CB8AC3E}">
        <p14:creationId xmlns:p14="http://schemas.microsoft.com/office/powerpoint/2010/main" val="2493131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02530-8491-43D5-9AB8-CFB2CDCE27EA}"/>
              </a:ext>
            </a:extLst>
          </p:cNvPr>
          <p:cNvSpPr>
            <a:spLocks noGrp="1"/>
          </p:cNvSpPr>
          <p:nvPr>
            <p:ph type="title"/>
          </p:nvPr>
        </p:nvSpPr>
        <p:spPr/>
        <p:txBody>
          <a:bodyPr/>
          <a:lstStyle/>
          <a:p>
            <a:r>
              <a:rPr lang="en-US" b="1">
                <a:cs typeface="Calibri Light"/>
              </a:rPr>
              <a:t>Buisness Estimates</a:t>
            </a:r>
          </a:p>
        </p:txBody>
      </p:sp>
      <p:sp>
        <p:nvSpPr>
          <p:cNvPr id="3" name="Content Placeholder 2">
            <a:extLst>
              <a:ext uri="{FF2B5EF4-FFF2-40B4-BE49-F238E27FC236}">
                <a16:creationId xmlns:a16="http://schemas.microsoft.com/office/drawing/2014/main" id="{FCC6076C-19F3-4A4A-8762-FD5E7101105A}"/>
              </a:ext>
            </a:extLst>
          </p:cNvPr>
          <p:cNvSpPr>
            <a:spLocks noGrp="1"/>
          </p:cNvSpPr>
          <p:nvPr>
            <p:ph idx="1"/>
          </p:nvPr>
        </p:nvSpPr>
        <p:spPr/>
        <p:txBody>
          <a:bodyPr vert="horz" lIns="91440" tIns="45720" rIns="91440" bIns="45720" rtlCol="0" anchor="t">
            <a:normAutofit/>
          </a:bodyPr>
          <a:lstStyle/>
          <a:p>
            <a:pPr marL="0" indent="0">
              <a:buNone/>
            </a:pPr>
            <a:endParaRPr lang="en-US" dirty="0">
              <a:cs typeface="Calibri"/>
            </a:endParaRPr>
          </a:p>
          <a:p>
            <a:r>
              <a:rPr lang="en-US" dirty="0">
                <a:cs typeface="Calibri"/>
              </a:rPr>
              <a:t>Average Labor Costs for Farmers is 30,000$ a year </a:t>
            </a:r>
          </a:p>
          <a:p>
            <a:r>
              <a:rPr lang="en-US" dirty="0">
                <a:cs typeface="Calibri"/>
              </a:rPr>
              <a:t>Average cost per unit to make is $1,063.97</a:t>
            </a:r>
          </a:p>
          <a:p>
            <a:r>
              <a:rPr lang="en-US" dirty="0">
                <a:cs typeface="Calibri"/>
              </a:rPr>
              <a:t>Our selling price range is $1,200 which selling about 641 units would be our breakeven point.</a:t>
            </a:r>
          </a:p>
          <a:p>
            <a:r>
              <a:rPr lang="en-US" dirty="0">
                <a:cs typeface="Calibri"/>
              </a:rPr>
              <a:t>The drone can cover about 2 to 3 square miles</a:t>
            </a:r>
          </a:p>
          <a:p>
            <a:r>
              <a:rPr lang="en-US" dirty="0">
                <a:cs typeface="Calibri"/>
              </a:rPr>
              <a:t>The average farm is around 444 acres a year meaning most farms could be covered using 1 drone/vehicle</a:t>
            </a:r>
          </a:p>
        </p:txBody>
      </p:sp>
      <p:sp>
        <p:nvSpPr>
          <p:cNvPr id="4" name="TextBox 3">
            <a:extLst>
              <a:ext uri="{FF2B5EF4-FFF2-40B4-BE49-F238E27FC236}">
                <a16:creationId xmlns:a16="http://schemas.microsoft.com/office/drawing/2014/main" id="{C19507C8-8D9A-4385-991C-ACFBBF274A86}"/>
              </a:ext>
            </a:extLst>
          </p:cNvPr>
          <p:cNvSpPr txBox="1"/>
          <p:nvPr/>
        </p:nvSpPr>
        <p:spPr>
          <a:xfrm>
            <a:off x="10734136" y="7111042"/>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extLst>
      <p:ext uri="{BB962C8B-B14F-4D97-AF65-F5344CB8AC3E}">
        <p14:creationId xmlns:p14="http://schemas.microsoft.com/office/powerpoint/2010/main" val="1557575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descr="Table&#10;&#10;Description automatically generated">
            <a:extLst>
              <a:ext uri="{FF2B5EF4-FFF2-40B4-BE49-F238E27FC236}">
                <a16:creationId xmlns:a16="http://schemas.microsoft.com/office/drawing/2014/main" id="{622B4697-2F51-4E8C-9F42-271D6BE1EA0F}"/>
              </a:ext>
            </a:extLst>
          </p:cNvPr>
          <p:cNvPicPr>
            <a:picLocks noChangeAspect="1"/>
          </p:cNvPicPr>
          <p:nvPr/>
        </p:nvPicPr>
        <p:blipFill>
          <a:blip r:embed="rId2"/>
          <a:stretch>
            <a:fillRect/>
          </a:stretch>
        </p:blipFill>
        <p:spPr>
          <a:xfrm>
            <a:off x="643467" y="716364"/>
            <a:ext cx="10905066" cy="5425271"/>
          </a:xfrm>
          <a:prstGeom prst="rect">
            <a:avLst/>
          </a:prstGeom>
        </p:spPr>
      </p:pic>
    </p:spTree>
    <p:extLst>
      <p:ext uri="{BB962C8B-B14F-4D97-AF65-F5344CB8AC3E}">
        <p14:creationId xmlns:p14="http://schemas.microsoft.com/office/powerpoint/2010/main" val="3541451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descr="Table&#10;&#10;Description automatically generated">
            <a:extLst>
              <a:ext uri="{FF2B5EF4-FFF2-40B4-BE49-F238E27FC236}">
                <a16:creationId xmlns:a16="http://schemas.microsoft.com/office/drawing/2014/main" id="{858BF8AC-7BB8-4626-8677-CA446D85DC71}"/>
              </a:ext>
            </a:extLst>
          </p:cNvPr>
          <p:cNvPicPr>
            <a:picLocks noChangeAspect="1"/>
          </p:cNvPicPr>
          <p:nvPr/>
        </p:nvPicPr>
        <p:blipFill>
          <a:blip r:embed="rId2"/>
          <a:stretch>
            <a:fillRect/>
          </a:stretch>
        </p:blipFill>
        <p:spPr>
          <a:xfrm>
            <a:off x="984930" y="643466"/>
            <a:ext cx="10222140" cy="5571067"/>
          </a:xfrm>
          <a:prstGeom prst="rect">
            <a:avLst/>
          </a:prstGeom>
        </p:spPr>
      </p:pic>
    </p:spTree>
    <p:extLst>
      <p:ext uri="{BB962C8B-B14F-4D97-AF65-F5344CB8AC3E}">
        <p14:creationId xmlns:p14="http://schemas.microsoft.com/office/powerpoint/2010/main" val="4079387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DB3E634C-B1DA-4B7A-A28C-EB4519B48BBF}"/>
              </a:ext>
            </a:extLst>
          </p:cNvPr>
          <p:cNvPicPr>
            <a:picLocks noChangeAspect="1"/>
          </p:cNvPicPr>
          <p:nvPr/>
        </p:nvPicPr>
        <p:blipFill>
          <a:blip r:embed="rId2"/>
          <a:stretch>
            <a:fillRect/>
          </a:stretch>
        </p:blipFill>
        <p:spPr>
          <a:xfrm>
            <a:off x="8417822" y="218745"/>
            <a:ext cx="3076290" cy="6645362"/>
          </a:xfrm>
          <a:prstGeom prst="rect">
            <a:avLst/>
          </a:prstGeom>
        </p:spPr>
      </p:pic>
      <p:sp>
        <p:nvSpPr>
          <p:cNvPr id="3" name="TextBox 2">
            <a:extLst>
              <a:ext uri="{FF2B5EF4-FFF2-40B4-BE49-F238E27FC236}">
                <a16:creationId xmlns:a16="http://schemas.microsoft.com/office/drawing/2014/main" id="{CE2D1E6B-81C0-42F0-89BF-DC7E7EB63456}"/>
              </a:ext>
            </a:extLst>
          </p:cNvPr>
          <p:cNvSpPr txBox="1"/>
          <p:nvPr/>
        </p:nvSpPr>
        <p:spPr>
          <a:xfrm>
            <a:off x="789482" y="876925"/>
            <a:ext cx="6728085" cy="5509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cs typeface="Calibri"/>
              </a:rPr>
              <a:t>This is an example of an application that would be used to control the drones. It asks for the total length and width of the field, which determines how far it must go. "Distance in between picks" is how many times it will take a sample of soil and "distance between turn" determines how often the drone turns and "leaving at" determines where the starting point of the drone is.</a:t>
            </a:r>
          </a:p>
        </p:txBody>
      </p:sp>
    </p:spTree>
    <p:extLst>
      <p:ext uri="{BB962C8B-B14F-4D97-AF65-F5344CB8AC3E}">
        <p14:creationId xmlns:p14="http://schemas.microsoft.com/office/powerpoint/2010/main" val="332334777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315</Words>
  <Application>Microsoft Office PowerPoint</Application>
  <PresentationFormat>Widescreen</PresentationFormat>
  <Paragraphs>20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Wind Powered RC Car developed for agricultural usage</vt:lpstr>
      <vt:lpstr>4WD Smart Car Kit for Raspberry Pi</vt:lpstr>
      <vt:lpstr>How Would It Work?</vt:lpstr>
      <vt:lpstr>Buisness Estimates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Zheng, Jason</cp:lastModifiedBy>
  <cp:revision>33</cp:revision>
  <dcterms:created xsi:type="dcterms:W3CDTF">2021-09-18T16:13:06Z</dcterms:created>
  <dcterms:modified xsi:type="dcterms:W3CDTF">2021-09-28T02:19:44Z</dcterms:modified>
</cp:coreProperties>
</file>